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0"/>
  </p:notesMasterIdLst>
  <p:sldIdLst>
    <p:sldId id="969" r:id="rId3"/>
    <p:sldId id="1123" r:id="rId4"/>
    <p:sldId id="1231" r:id="rId5"/>
    <p:sldId id="1105" r:id="rId6"/>
    <p:sldId id="1106" r:id="rId7"/>
    <p:sldId id="1232" r:id="rId8"/>
    <p:sldId id="1255" r:id="rId9"/>
    <p:sldId id="1127" r:id="rId10"/>
    <p:sldId id="1256" r:id="rId11"/>
    <p:sldId id="1228" r:id="rId12"/>
    <p:sldId id="1257" r:id="rId13"/>
    <p:sldId id="1233" r:id="rId14"/>
    <p:sldId id="1227" r:id="rId15"/>
    <p:sldId id="1258" r:id="rId16"/>
    <p:sldId id="1133" r:id="rId17"/>
    <p:sldId id="1246" r:id="rId18"/>
    <p:sldId id="1259" r:id="rId19"/>
    <p:sldId id="1240" r:id="rId20"/>
    <p:sldId id="1260" r:id="rId21"/>
    <p:sldId id="1241" r:id="rId22"/>
    <p:sldId id="1242" r:id="rId23"/>
    <p:sldId id="1261" r:id="rId24"/>
    <p:sldId id="1250" r:id="rId25"/>
    <p:sldId id="1243" r:id="rId26"/>
    <p:sldId id="1244" r:id="rId27"/>
    <p:sldId id="1142" r:id="rId28"/>
    <p:sldId id="1144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41C656-444E-476F-BF1E-8A4539D79212}" v="44" dt="2021-12-03T00:12:37.9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087" autoAdjust="0"/>
    <p:restoredTop sz="94660"/>
  </p:normalViewPr>
  <p:slideViewPr>
    <p:cSldViewPr snapToGrid="0">
      <p:cViewPr>
        <p:scale>
          <a:sx n="70" d="100"/>
          <a:sy n="70" d="100"/>
        </p:scale>
        <p:origin x="427" y="3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C575B6B4-6661-4C99-91CB-E1CE9AB5936C}"/>
    <pc:docChg chg="undo custSel addSld delSld modSld">
      <pc:chgData name="Chunping Xu" userId="a5962ba47313b1f5" providerId="LiveId" clId="{C575B6B4-6661-4C99-91CB-E1CE9AB5936C}" dt="2021-11-11T22:29:30.401" v="47" actId="20577"/>
      <pc:docMkLst>
        <pc:docMk/>
      </pc:docMkLst>
      <pc:sldChg chg="add setBg modAnim">
        <pc:chgData name="Chunping Xu" userId="a5962ba47313b1f5" providerId="LiveId" clId="{C575B6B4-6661-4C99-91CB-E1CE9AB5936C}" dt="2021-11-06T00:34:35.300" v="19"/>
        <pc:sldMkLst>
          <pc:docMk/>
          <pc:sldMk cId="0" sldId="262"/>
        </pc:sldMkLst>
      </pc:sldChg>
      <pc:sldChg chg="modSp">
        <pc:chgData name="Chunping Xu" userId="a5962ba47313b1f5" providerId="LiveId" clId="{C575B6B4-6661-4C99-91CB-E1CE9AB5936C}" dt="2021-11-05T23:04:09.592" v="10" actId="1076"/>
        <pc:sldMkLst>
          <pc:docMk/>
          <pc:sldMk cId="0" sldId="282"/>
        </pc:sldMkLst>
        <pc:spChg chg="mod">
          <ac:chgData name="Chunping Xu" userId="a5962ba47313b1f5" providerId="LiveId" clId="{C575B6B4-6661-4C99-91CB-E1CE9AB5936C}" dt="2021-11-05T23:04:09.592" v="10" actId="1076"/>
          <ac:spMkLst>
            <pc:docMk/>
            <pc:sldMk cId="0" sldId="282"/>
            <ac:spMk id="30764" creationId="{61A03987-4BE7-4499-90F1-AE142024FC6B}"/>
          </ac:spMkLst>
        </pc:spChg>
      </pc:sldChg>
      <pc:sldChg chg="modSp mod">
        <pc:chgData name="Chunping Xu" userId="a5962ba47313b1f5" providerId="LiveId" clId="{C575B6B4-6661-4C99-91CB-E1CE9AB5936C}" dt="2021-11-11T22:29:30.401" v="47" actId="20577"/>
        <pc:sldMkLst>
          <pc:docMk/>
          <pc:sldMk cId="3941184548" sldId="969"/>
        </pc:sldMkLst>
        <pc:spChg chg="mod">
          <ac:chgData name="Chunping Xu" userId="a5962ba47313b1f5" providerId="LiveId" clId="{C575B6B4-6661-4C99-91CB-E1CE9AB5936C}" dt="2021-11-11T22:29:30.401" v="47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575B6B4-6661-4C99-91CB-E1CE9AB5936C}" dt="2021-11-06T01:13:59.536" v="30"/>
        <pc:sldMkLst>
          <pc:docMk/>
          <pc:sldMk cId="829457335" sldId="1105"/>
        </pc:sldMkLst>
        <pc:spChg chg="mod">
          <ac:chgData name="Chunping Xu" userId="a5962ba47313b1f5" providerId="LiveId" clId="{C575B6B4-6661-4C99-91CB-E1CE9AB5936C}" dt="2021-11-06T01:12:09.576" v="29" actId="20577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C575B6B4-6661-4C99-91CB-E1CE9AB5936C}" dt="2021-11-06T01:14:08.361" v="31" actId="207"/>
        <pc:sldMkLst>
          <pc:docMk/>
          <pc:sldMk cId="2525696250" sldId="1106"/>
        </pc:sldMkLst>
        <pc:spChg chg="mod">
          <ac:chgData name="Chunping Xu" userId="a5962ba47313b1f5" providerId="LiveId" clId="{C575B6B4-6661-4C99-91CB-E1CE9AB5936C}" dt="2021-11-06T01:14:08.361" v="31" actId="207"/>
          <ac:spMkLst>
            <pc:docMk/>
            <pc:sldMk cId="2525696250" sldId="1106"/>
            <ac:spMk id="160782" creationId="{BDFD54D5-728E-4DE0-B8CD-BB0D37C84E5C}"/>
          </ac:spMkLst>
        </pc:spChg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669733650" sldId="1128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895255404" sldId="1130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757391362" sldId="1131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994419938" sldId="1132"/>
        </pc:sldMkLst>
      </pc:sldChg>
      <pc:sldChg chg="modSp mod">
        <pc:chgData name="Chunping Xu" userId="a5962ba47313b1f5" providerId="LiveId" clId="{C575B6B4-6661-4C99-91CB-E1CE9AB5936C}" dt="2021-11-05T23:08:14.294" v="16"/>
        <pc:sldMkLst>
          <pc:docMk/>
          <pc:sldMk cId="1463876300" sldId="1133"/>
        </pc:sldMkLst>
        <pc:spChg chg="mod">
          <ac:chgData name="Chunping Xu" userId="a5962ba47313b1f5" providerId="LiveId" clId="{C575B6B4-6661-4C99-91CB-E1CE9AB5936C}" dt="2021-11-05T23:08:14.294" v="16"/>
          <ac:spMkLst>
            <pc:docMk/>
            <pc:sldMk cId="1463876300" sldId="1133"/>
            <ac:spMk id="160782" creationId="{BDFD54D5-728E-4DE0-B8CD-BB0D37C84E5C}"/>
          </ac:spMkLst>
        </pc:spChg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627517099" sldId="1138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2379171661" sldId="1139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3254918424" sldId="1140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802548021" sldId="1141"/>
        </pc:sldMkLst>
      </pc:sldChg>
      <pc:sldChg chg="modSp">
        <pc:chgData name="Chunping Xu" userId="a5962ba47313b1f5" providerId="LiveId" clId="{C575B6B4-6661-4C99-91CB-E1CE9AB5936C}" dt="2021-11-06T01:44:12.863" v="38" actId="20577"/>
        <pc:sldMkLst>
          <pc:docMk/>
          <pc:sldMk cId="2581471721" sldId="1142"/>
        </pc:sldMkLst>
        <pc:spChg chg="mod">
          <ac:chgData name="Chunping Xu" userId="a5962ba47313b1f5" providerId="LiveId" clId="{C575B6B4-6661-4C99-91CB-E1CE9AB5936C}" dt="2021-11-06T01:44:12.863" v="38" actId="20577"/>
          <ac:spMkLst>
            <pc:docMk/>
            <pc:sldMk cId="2581471721" sldId="1142"/>
            <ac:spMk id="160782" creationId="{BDFD54D5-728E-4DE0-B8CD-BB0D37C84E5C}"/>
          </ac:spMkLst>
        </pc:spChg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4031189643" sldId="1143"/>
        </pc:sldMkLst>
      </pc:sldChg>
      <pc:sldChg chg="modSp mod">
        <pc:chgData name="Chunping Xu" userId="a5962ba47313b1f5" providerId="LiveId" clId="{C575B6B4-6661-4C99-91CB-E1CE9AB5936C}" dt="2021-11-05T22:12:31.322" v="6" actId="20577"/>
        <pc:sldMkLst>
          <pc:docMk/>
          <pc:sldMk cId="713607389" sldId="1144"/>
        </pc:sldMkLst>
        <pc:spChg chg="mod">
          <ac:chgData name="Chunping Xu" userId="a5962ba47313b1f5" providerId="LiveId" clId="{C575B6B4-6661-4C99-91CB-E1CE9AB5936C}" dt="2021-11-05T22:12:31.322" v="6" actId="20577"/>
          <ac:spMkLst>
            <pc:docMk/>
            <pc:sldMk cId="713607389" sldId="1144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C575B6B4-6661-4C99-91CB-E1CE9AB5936C}" dt="2021-11-05T22:13:44.014" v="9" actId="20577"/>
        <pc:sldMkLst>
          <pc:docMk/>
          <pc:sldMk cId="4089754007" sldId="1226"/>
        </pc:sldMkLst>
        <pc:spChg chg="mod">
          <ac:chgData name="Chunping Xu" userId="a5962ba47313b1f5" providerId="LiveId" clId="{C575B6B4-6661-4C99-91CB-E1CE9AB5936C}" dt="2021-11-05T22:13:44.014" v="9" actId="20577"/>
          <ac:spMkLst>
            <pc:docMk/>
            <pc:sldMk cId="4089754007" sldId="1226"/>
            <ac:spMk id="8" creationId="{E0EB5CBB-CE52-4FEF-9EC8-BA01A1807AEF}"/>
          </ac:spMkLst>
        </pc:spChg>
      </pc:sldChg>
      <pc:sldChg chg="add del">
        <pc:chgData name="Chunping Xu" userId="a5962ba47313b1f5" providerId="LiveId" clId="{C575B6B4-6661-4C99-91CB-E1CE9AB5936C}" dt="2021-11-06T01:41:19.728" v="33"/>
        <pc:sldMkLst>
          <pc:docMk/>
          <pc:sldMk cId="1643336591" sldId="1230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2629905784" sldId="1230"/>
        </pc:sldMkLst>
      </pc:sldChg>
      <pc:sldChg chg="add">
        <pc:chgData name="Chunping Xu" userId="a5962ba47313b1f5" providerId="LiveId" clId="{C575B6B4-6661-4C99-91CB-E1CE9AB5936C}" dt="2021-11-06T01:41:19.738" v="34"/>
        <pc:sldMkLst>
          <pc:docMk/>
          <pc:sldMk cId="3871351652" sldId="1230"/>
        </pc:sldMkLst>
      </pc:sldChg>
      <pc:sldChg chg="new del">
        <pc:chgData name="Chunping Xu" userId="a5962ba47313b1f5" providerId="LiveId" clId="{C575B6B4-6661-4C99-91CB-E1CE9AB5936C}" dt="2021-11-06T00:35:57.290" v="20" actId="47"/>
        <pc:sldMkLst>
          <pc:docMk/>
          <pc:sldMk cId="4241925513" sldId="1230"/>
        </pc:sldMkLst>
      </pc:sldChg>
    </pc:docChg>
  </pc:docChgLst>
  <pc:docChgLst>
    <pc:chgData name="Chunping Xu" userId="a5962ba47313b1f5" providerId="LiveId" clId="{7B41C656-444E-476F-BF1E-8A4539D79212}"/>
    <pc:docChg chg="undo redo custSel addSld delSld modSld sldOrd">
      <pc:chgData name="Chunping Xu" userId="a5962ba47313b1f5" providerId="LiveId" clId="{7B41C656-444E-476F-BF1E-8A4539D79212}" dt="2021-12-03T18:55:21.860" v="223" actId="20577"/>
      <pc:docMkLst>
        <pc:docMk/>
      </pc:docMkLst>
      <pc:sldChg chg="modSp mod">
        <pc:chgData name="Chunping Xu" userId="a5962ba47313b1f5" providerId="LiveId" clId="{7B41C656-444E-476F-BF1E-8A4539D79212}" dt="2021-12-02T18:48:19.596" v="9" actId="20577"/>
        <pc:sldMkLst>
          <pc:docMk/>
          <pc:sldMk cId="3941184548" sldId="969"/>
        </pc:sldMkLst>
        <pc:spChg chg="mod">
          <ac:chgData name="Chunping Xu" userId="a5962ba47313b1f5" providerId="LiveId" clId="{7B41C656-444E-476F-BF1E-8A4539D79212}" dt="2021-12-02T18:48:19.596" v="9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modSp mod">
        <pc:chgData name="Chunping Xu" userId="a5962ba47313b1f5" providerId="LiveId" clId="{7B41C656-444E-476F-BF1E-8A4539D79212}" dt="2021-12-03T00:12:37.983" v="209" actId="207"/>
        <pc:sldMkLst>
          <pc:docMk/>
          <pc:sldMk cId="829457335" sldId="1105"/>
        </pc:sldMkLst>
        <pc:spChg chg="mod">
          <ac:chgData name="Chunping Xu" userId="a5962ba47313b1f5" providerId="LiveId" clId="{7B41C656-444E-476F-BF1E-8A4539D79212}" dt="2021-12-03T00:12:37.983" v="209" actId="207"/>
          <ac:spMkLst>
            <pc:docMk/>
            <pc:sldMk cId="829457335" sldId="1105"/>
            <ac:spMk id="160782" creationId="{BDFD54D5-728E-4DE0-B8CD-BB0D37C84E5C}"/>
          </ac:spMkLst>
        </pc:spChg>
      </pc:sldChg>
      <pc:sldChg chg="del">
        <pc:chgData name="Chunping Xu" userId="a5962ba47313b1f5" providerId="LiveId" clId="{7B41C656-444E-476F-BF1E-8A4539D79212}" dt="2021-12-02T19:06:50.505" v="13" actId="47"/>
        <pc:sldMkLst>
          <pc:docMk/>
          <pc:sldMk cId="1313773391" sldId="1126"/>
        </pc:sldMkLst>
      </pc:sldChg>
      <pc:sldChg chg="modSp mod ord">
        <pc:chgData name="Chunping Xu" userId="a5962ba47313b1f5" providerId="LiveId" clId="{7B41C656-444E-476F-BF1E-8A4539D79212}" dt="2021-12-02T22:59:40.714" v="43"/>
        <pc:sldMkLst>
          <pc:docMk/>
          <pc:sldMk cId="776225184" sldId="1127"/>
        </pc:sldMkLst>
        <pc:spChg chg="mod">
          <ac:chgData name="Chunping Xu" userId="a5962ba47313b1f5" providerId="LiveId" clId="{7B41C656-444E-476F-BF1E-8A4539D79212}" dt="2021-12-02T22:59:40.714" v="43"/>
          <ac:spMkLst>
            <pc:docMk/>
            <pc:sldMk cId="776225184" sldId="112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41C656-444E-476F-BF1E-8A4539D79212}" dt="2021-12-02T23:05:38.955" v="84"/>
        <pc:sldMkLst>
          <pc:docMk/>
          <pc:sldMk cId="1463876300" sldId="1133"/>
        </pc:sldMkLst>
        <pc:spChg chg="mod">
          <ac:chgData name="Chunping Xu" userId="a5962ba47313b1f5" providerId="LiveId" clId="{7B41C656-444E-476F-BF1E-8A4539D79212}" dt="2021-12-02T23:05:38.955" v="84"/>
          <ac:spMkLst>
            <pc:docMk/>
            <pc:sldMk cId="1463876300" sldId="1133"/>
            <ac:spMk id="160782" creationId="{BDFD54D5-728E-4DE0-B8CD-BB0D37C84E5C}"/>
          </ac:spMkLst>
        </pc:spChg>
      </pc:sldChg>
      <pc:sldChg chg="modSp add del modAnim">
        <pc:chgData name="Chunping Xu" userId="a5962ba47313b1f5" providerId="LiveId" clId="{7B41C656-444E-476F-BF1E-8A4539D79212}" dt="2021-12-03T00:08:40.855" v="207" actId="20577"/>
        <pc:sldMkLst>
          <pc:docMk/>
          <pc:sldMk cId="2581471721" sldId="1142"/>
        </pc:sldMkLst>
        <pc:spChg chg="mod">
          <ac:chgData name="Chunping Xu" userId="a5962ba47313b1f5" providerId="LiveId" clId="{7B41C656-444E-476F-BF1E-8A4539D79212}" dt="2021-12-03T00:08:40.855" v="207" actId="20577"/>
          <ac:spMkLst>
            <pc:docMk/>
            <pc:sldMk cId="2581471721" sldId="114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41C656-444E-476F-BF1E-8A4539D79212}" dt="2021-12-02T23:15:29.405" v="177" actId="6549"/>
        <pc:sldMkLst>
          <pc:docMk/>
          <pc:sldMk cId="713607389" sldId="1144"/>
        </pc:sldMkLst>
        <pc:spChg chg="mod">
          <ac:chgData name="Chunping Xu" userId="a5962ba47313b1f5" providerId="LiveId" clId="{7B41C656-444E-476F-BF1E-8A4539D79212}" dt="2021-12-02T23:15:29.405" v="177" actId="6549"/>
          <ac:spMkLst>
            <pc:docMk/>
            <pc:sldMk cId="713607389" sldId="1144"/>
            <ac:spMk id="160782" creationId="{BDFD54D5-728E-4DE0-B8CD-BB0D37C84E5C}"/>
          </ac:spMkLst>
        </pc:spChg>
      </pc:sldChg>
      <pc:sldChg chg="ord">
        <pc:chgData name="Chunping Xu" userId="a5962ba47313b1f5" providerId="LiveId" clId="{7B41C656-444E-476F-BF1E-8A4539D79212}" dt="2021-12-02T22:57:15.068" v="20"/>
        <pc:sldMkLst>
          <pc:docMk/>
          <pc:sldMk cId="4117151880" sldId="1227"/>
        </pc:sldMkLst>
      </pc:sldChg>
      <pc:sldChg chg="modSp mod ord">
        <pc:chgData name="Chunping Xu" userId="a5962ba47313b1f5" providerId="LiveId" clId="{7B41C656-444E-476F-BF1E-8A4539D79212}" dt="2021-12-03T18:55:21.860" v="223" actId="20577"/>
        <pc:sldMkLst>
          <pc:docMk/>
          <pc:sldMk cId="2606221203" sldId="1228"/>
        </pc:sldMkLst>
        <pc:spChg chg="mod">
          <ac:chgData name="Chunping Xu" userId="a5962ba47313b1f5" providerId="LiveId" clId="{7B41C656-444E-476F-BF1E-8A4539D79212}" dt="2021-12-03T18:55:21.860" v="223" actId="20577"/>
          <ac:spMkLst>
            <pc:docMk/>
            <pc:sldMk cId="2606221203" sldId="1228"/>
            <ac:spMk id="160782" creationId="{BDFD54D5-728E-4DE0-B8CD-BB0D37C84E5C}"/>
          </ac:spMkLst>
        </pc:spChg>
      </pc:sldChg>
      <pc:sldChg chg="add del">
        <pc:chgData name="Chunping Xu" userId="a5962ba47313b1f5" providerId="LiveId" clId="{7B41C656-444E-476F-BF1E-8A4539D79212}" dt="2021-12-02T23:14:58.148" v="166" actId="47"/>
        <pc:sldMkLst>
          <pc:docMk/>
          <pc:sldMk cId="3047737732" sldId="1229"/>
        </pc:sldMkLst>
      </pc:sldChg>
      <pc:sldChg chg="modSp mod">
        <pc:chgData name="Chunping Xu" userId="a5962ba47313b1f5" providerId="LiveId" clId="{7B41C656-444E-476F-BF1E-8A4539D79212}" dt="2021-12-02T19:06:59.563" v="14" actId="207"/>
        <pc:sldMkLst>
          <pc:docMk/>
          <pc:sldMk cId="3219081974" sldId="1231"/>
        </pc:sldMkLst>
        <pc:spChg chg="mod">
          <ac:chgData name="Chunping Xu" userId="a5962ba47313b1f5" providerId="LiveId" clId="{7B41C656-444E-476F-BF1E-8A4539D79212}" dt="2021-12-02T19:06:59.563" v="14" actId="207"/>
          <ac:spMkLst>
            <pc:docMk/>
            <pc:sldMk cId="3219081974" sldId="1231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7B41C656-444E-476F-BF1E-8A4539D79212}" dt="2021-12-02T22:57:32.809" v="23"/>
        <pc:sldMkLst>
          <pc:docMk/>
          <pc:sldMk cId="3987845736" sldId="1232"/>
        </pc:sldMkLst>
        <pc:spChg chg="mod">
          <ac:chgData name="Chunping Xu" userId="a5962ba47313b1f5" providerId="LiveId" clId="{7B41C656-444E-476F-BF1E-8A4539D79212}" dt="2021-12-02T22:57:32.809" v="23"/>
          <ac:spMkLst>
            <pc:docMk/>
            <pc:sldMk cId="3987845736" sldId="1232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7B41C656-444E-476F-BF1E-8A4539D79212}" dt="2021-12-02T23:04:09.060" v="70" actId="255"/>
        <pc:sldMkLst>
          <pc:docMk/>
          <pc:sldMk cId="1160804450" sldId="1233"/>
        </pc:sldMkLst>
        <pc:spChg chg="mod">
          <ac:chgData name="Chunping Xu" userId="a5962ba47313b1f5" providerId="LiveId" clId="{7B41C656-444E-476F-BF1E-8A4539D79212}" dt="2021-12-02T23:04:09.060" v="70" actId="255"/>
          <ac:spMkLst>
            <pc:docMk/>
            <pc:sldMk cId="1160804450" sldId="1233"/>
            <ac:spMk id="160782" creationId="{BDFD54D5-728E-4DE0-B8CD-BB0D37C84E5C}"/>
          </ac:spMkLst>
        </pc:spChg>
      </pc:sldChg>
      <pc:sldChg chg="del">
        <pc:chgData name="Chunping Xu" userId="a5962ba47313b1f5" providerId="LiveId" clId="{7B41C656-444E-476F-BF1E-8A4539D79212}" dt="2021-12-02T23:08:12.093" v="100" actId="47"/>
        <pc:sldMkLst>
          <pc:docMk/>
          <pc:sldMk cId="2836626294" sldId="1234"/>
        </pc:sldMkLst>
      </pc:sldChg>
      <pc:sldChg chg="del">
        <pc:chgData name="Chunping Xu" userId="a5962ba47313b1f5" providerId="LiveId" clId="{7B41C656-444E-476F-BF1E-8A4539D79212}" dt="2021-12-02T23:08:10.071" v="99" actId="47"/>
        <pc:sldMkLst>
          <pc:docMk/>
          <pc:sldMk cId="2167384698" sldId="1235"/>
        </pc:sldMkLst>
      </pc:sldChg>
      <pc:sldChg chg="del">
        <pc:chgData name="Chunping Xu" userId="a5962ba47313b1f5" providerId="LiveId" clId="{7B41C656-444E-476F-BF1E-8A4539D79212}" dt="2021-12-02T23:09:28.186" v="116" actId="47"/>
        <pc:sldMkLst>
          <pc:docMk/>
          <pc:sldMk cId="3085670055" sldId="1236"/>
        </pc:sldMkLst>
      </pc:sldChg>
      <pc:sldChg chg="del">
        <pc:chgData name="Chunping Xu" userId="a5962ba47313b1f5" providerId="LiveId" clId="{7B41C656-444E-476F-BF1E-8A4539D79212}" dt="2021-12-02T23:12:33.563" v="138" actId="47"/>
        <pc:sldMkLst>
          <pc:docMk/>
          <pc:sldMk cId="275515456" sldId="1237"/>
        </pc:sldMkLst>
      </pc:sldChg>
      <pc:sldChg chg="modSp mod">
        <pc:chgData name="Chunping Xu" userId="a5962ba47313b1f5" providerId="LiveId" clId="{7B41C656-444E-476F-BF1E-8A4539D79212}" dt="2021-12-02T23:08:07.390" v="98"/>
        <pc:sldMkLst>
          <pc:docMk/>
          <pc:sldMk cId="3461772541" sldId="1240"/>
        </pc:sldMkLst>
        <pc:spChg chg="mod">
          <ac:chgData name="Chunping Xu" userId="a5962ba47313b1f5" providerId="LiveId" clId="{7B41C656-444E-476F-BF1E-8A4539D79212}" dt="2021-12-02T23:08:07.390" v="98"/>
          <ac:spMkLst>
            <pc:docMk/>
            <pc:sldMk cId="3461772541" sldId="124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41C656-444E-476F-BF1E-8A4539D79212}" dt="2021-12-02T23:09:25.769" v="115"/>
        <pc:sldMkLst>
          <pc:docMk/>
          <pc:sldMk cId="4154713289" sldId="1241"/>
        </pc:sldMkLst>
        <pc:spChg chg="mod">
          <ac:chgData name="Chunping Xu" userId="a5962ba47313b1f5" providerId="LiveId" clId="{7B41C656-444E-476F-BF1E-8A4539D79212}" dt="2021-12-02T23:09:25.769" v="115"/>
          <ac:spMkLst>
            <pc:docMk/>
            <pc:sldMk cId="4154713289" sldId="1241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7B41C656-444E-476F-BF1E-8A4539D79212}" dt="2021-12-03T00:12:01.728" v="208"/>
        <pc:sldMkLst>
          <pc:docMk/>
          <pc:sldMk cId="57388111" sldId="1242"/>
        </pc:sldMkLst>
        <pc:spChg chg="mod">
          <ac:chgData name="Chunping Xu" userId="a5962ba47313b1f5" providerId="LiveId" clId="{7B41C656-444E-476F-BF1E-8A4539D79212}" dt="2021-12-02T23:09:55.149" v="123" actId="20577"/>
          <ac:spMkLst>
            <pc:docMk/>
            <pc:sldMk cId="57388111" sldId="124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41C656-444E-476F-BF1E-8A4539D79212}" dt="2021-12-02T23:12:06.962" v="132"/>
        <pc:sldMkLst>
          <pc:docMk/>
          <pc:sldMk cId="811322738" sldId="1243"/>
        </pc:sldMkLst>
        <pc:spChg chg="mod">
          <ac:chgData name="Chunping Xu" userId="a5962ba47313b1f5" providerId="LiveId" clId="{7B41C656-444E-476F-BF1E-8A4539D79212}" dt="2021-12-02T23:12:06.962" v="132"/>
          <ac:spMkLst>
            <pc:docMk/>
            <pc:sldMk cId="811322738" sldId="1243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41C656-444E-476F-BF1E-8A4539D79212}" dt="2021-12-02T23:13:09.297" v="145" actId="14100"/>
        <pc:sldMkLst>
          <pc:docMk/>
          <pc:sldMk cId="330758406" sldId="1244"/>
        </pc:sldMkLst>
        <pc:spChg chg="mod">
          <ac:chgData name="Chunping Xu" userId="a5962ba47313b1f5" providerId="LiveId" clId="{7B41C656-444E-476F-BF1E-8A4539D79212}" dt="2021-12-02T23:13:09.297" v="145" actId="14100"/>
          <ac:spMkLst>
            <pc:docMk/>
            <pc:sldMk cId="330758406" sldId="1244"/>
            <ac:spMk id="160782" creationId="{BDFD54D5-728E-4DE0-B8CD-BB0D37C84E5C}"/>
          </ac:spMkLst>
        </pc:spChg>
      </pc:sldChg>
      <pc:sldChg chg="add del">
        <pc:chgData name="Chunping Xu" userId="a5962ba47313b1f5" providerId="LiveId" clId="{7B41C656-444E-476F-BF1E-8A4539D79212}" dt="2021-12-02T23:14:58.148" v="166" actId="47"/>
        <pc:sldMkLst>
          <pc:docMk/>
          <pc:sldMk cId="972962658" sldId="1245"/>
        </pc:sldMkLst>
      </pc:sldChg>
      <pc:sldChg chg="modSp mod">
        <pc:chgData name="Chunping Xu" userId="a5962ba47313b1f5" providerId="LiveId" clId="{7B41C656-444E-476F-BF1E-8A4539D79212}" dt="2021-12-02T23:06:40.481" v="90" actId="948"/>
        <pc:sldMkLst>
          <pc:docMk/>
          <pc:sldMk cId="1533105656" sldId="1246"/>
        </pc:sldMkLst>
        <pc:spChg chg="mod">
          <ac:chgData name="Chunping Xu" userId="a5962ba47313b1f5" providerId="LiveId" clId="{7B41C656-444E-476F-BF1E-8A4539D79212}" dt="2021-12-02T23:06:40.481" v="90" actId="948"/>
          <ac:spMkLst>
            <pc:docMk/>
            <pc:sldMk cId="1533105656" sldId="1246"/>
            <ac:spMk id="160782" creationId="{BDFD54D5-728E-4DE0-B8CD-BB0D37C84E5C}"/>
          </ac:spMkLst>
        </pc:spChg>
      </pc:sldChg>
      <pc:sldChg chg="del">
        <pc:chgData name="Chunping Xu" userId="a5962ba47313b1f5" providerId="LiveId" clId="{7B41C656-444E-476F-BF1E-8A4539D79212}" dt="2021-12-02T23:11:44.945" v="130" actId="47"/>
        <pc:sldMkLst>
          <pc:docMk/>
          <pc:sldMk cId="1507918893" sldId="1247"/>
        </pc:sldMkLst>
      </pc:sldChg>
      <pc:sldChg chg="add del">
        <pc:chgData name="Chunping Xu" userId="a5962ba47313b1f5" providerId="LiveId" clId="{7B41C656-444E-476F-BF1E-8A4539D79212}" dt="2021-12-02T23:14:58.148" v="166" actId="47"/>
        <pc:sldMkLst>
          <pc:docMk/>
          <pc:sldMk cId="2546805036" sldId="1249"/>
        </pc:sldMkLst>
      </pc:sldChg>
      <pc:sldChg chg="modSp mod ord">
        <pc:chgData name="Chunping Xu" userId="a5962ba47313b1f5" providerId="LiveId" clId="{7B41C656-444E-476F-BF1E-8A4539D79212}" dt="2021-12-02T23:12:15.750" v="137"/>
        <pc:sldMkLst>
          <pc:docMk/>
          <pc:sldMk cId="2873213252" sldId="1250"/>
        </pc:sldMkLst>
        <pc:spChg chg="mod">
          <ac:chgData name="Chunping Xu" userId="a5962ba47313b1f5" providerId="LiveId" clId="{7B41C656-444E-476F-BF1E-8A4539D79212}" dt="2021-12-02T23:12:15.750" v="137"/>
          <ac:spMkLst>
            <pc:docMk/>
            <pc:sldMk cId="2873213252" sldId="1250"/>
            <ac:spMk id="160782" creationId="{BDFD54D5-728E-4DE0-B8CD-BB0D37C84E5C}"/>
          </ac:spMkLst>
        </pc:spChg>
      </pc:sldChg>
      <pc:sldChg chg="add del">
        <pc:chgData name="Chunping Xu" userId="a5962ba47313b1f5" providerId="LiveId" clId="{7B41C656-444E-476F-BF1E-8A4539D79212}" dt="2021-12-02T23:14:58.148" v="166" actId="47"/>
        <pc:sldMkLst>
          <pc:docMk/>
          <pc:sldMk cId="3168659367" sldId="1251"/>
        </pc:sldMkLst>
      </pc:sldChg>
      <pc:sldChg chg="add del">
        <pc:chgData name="Chunping Xu" userId="a5962ba47313b1f5" providerId="LiveId" clId="{7B41C656-444E-476F-BF1E-8A4539D79212}" dt="2021-12-02T23:14:58.148" v="166" actId="47"/>
        <pc:sldMkLst>
          <pc:docMk/>
          <pc:sldMk cId="2751855701" sldId="1252"/>
        </pc:sldMkLst>
      </pc:sldChg>
      <pc:sldChg chg="add del">
        <pc:chgData name="Chunping Xu" userId="a5962ba47313b1f5" providerId="LiveId" clId="{7B41C656-444E-476F-BF1E-8A4539D79212}" dt="2021-12-02T23:14:58.148" v="166" actId="47"/>
        <pc:sldMkLst>
          <pc:docMk/>
          <pc:sldMk cId="257113977" sldId="1253"/>
        </pc:sldMkLst>
      </pc:sldChg>
      <pc:sldChg chg="add del">
        <pc:chgData name="Chunping Xu" userId="a5962ba47313b1f5" providerId="LiveId" clId="{7B41C656-444E-476F-BF1E-8A4539D79212}" dt="2021-12-02T23:14:58.148" v="166" actId="47"/>
        <pc:sldMkLst>
          <pc:docMk/>
          <pc:sldMk cId="2733800179" sldId="1254"/>
        </pc:sldMkLst>
      </pc:sldChg>
      <pc:sldChg chg="modSp add mod">
        <pc:chgData name="Chunping Xu" userId="a5962ba47313b1f5" providerId="LiveId" clId="{7B41C656-444E-476F-BF1E-8A4539D79212}" dt="2021-12-03T00:12:45.384" v="210" actId="207"/>
        <pc:sldMkLst>
          <pc:docMk/>
          <pc:sldMk cId="1083947060" sldId="1255"/>
        </pc:sldMkLst>
        <pc:spChg chg="mod">
          <ac:chgData name="Chunping Xu" userId="a5962ba47313b1f5" providerId="LiveId" clId="{7B41C656-444E-476F-BF1E-8A4539D79212}" dt="2021-12-03T00:12:45.384" v="210" actId="207"/>
          <ac:spMkLst>
            <pc:docMk/>
            <pc:sldMk cId="1083947060" sldId="125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41C656-444E-476F-BF1E-8A4539D79212}" dt="2021-12-03T00:12:52.370" v="211" actId="207"/>
        <pc:sldMkLst>
          <pc:docMk/>
          <pc:sldMk cId="3797084419" sldId="1256"/>
        </pc:sldMkLst>
        <pc:spChg chg="mod">
          <ac:chgData name="Chunping Xu" userId="a5962ba47313b1f5" providerId="LiveId" clId="{7B41C656-444E-476F-BF1E-8A4539D79212}" dt="2021-12-03T00:12:52.370" v="211" actId="207"/>
          <ac:spMkLst>
            <pc:docMk/>
            <pc:sldMk cId="3797084419" sldId="125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41C656-444E-476F-BF1E-8A4539D79212}" dt="2021-12-03T00:12:59.686" v="212" actId="207"/>
        <pc:sldMkLst>
          <pc:docMk/>
          <pc:sldMk cId="2073024810" sldId="1257"/>
        </pc:sldMkLst>
        <pc:spChg chg="mod">
          <ac:chgData name="Chunping Xu" userId="a5962ba47313b1f5" providerId="LiveId" clId="{7B41C656-444E-476F-BF1E-8A4539D79212}" dt="2021-12-03T00:12:59.686" v="212" actId="207"/>
          <ac:spMkLst>
            <pc:docMk/>
            <pc:sldMk cId="2073024810" sldId="125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41C656-444E-476F-BF1E-8A4539D79212}" dt="2021-12-03T00:13:10.114" v="213" actId="207"/>
        <pc:sldMkLst>
          <pc:docMk/>
          <pc:sldMk cId="769187988" sldId="1258"/>
        </pc:sldMkLst>
        <pc:spChg chg="mod">
          <ac:chgData name="Chunping Xu" userId="a5962ba47313b1f5" providerId="LiveId" clId="{7B41C656-444E-476F-BF1E-8A4539D79212}" dt="2021-12-03T00:13:10.114" v="213" actId="207"/>
          <ac:spMkLst>
            <pc:docMk/>
            <pc:sldMk cId="769187988" sldId="125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41C656-444E-476F-BF1E-8A4539D79212}" dt="2021-12-03T00:13:17.579" v="214" actId="207"/>
        <pc:sldMkLst>
          <pc:docMk/>
          <pc:sldMk cId="572362814" sldId="1259"/>
        </pc:sldMkLst>
        <pc:spChg chg="mod">
          <ac:chgData name="Chunping Xu" userId="a5962ba47313b1f5" providerId="LiveId" clId="{7B41C656-444E-476F-BF1E-8A4539D79212}" dt="2021-12-03T00:13:17.579" v="214" actId="207"/>
          <ac:spMkLst>
            <pc:docMk/>
            <pc:sldMk cId="572362814" sldId="125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41C656-444E-476F-BF1E-8A4539D79212}" dt="2021-12-03T00:13:26.729" v="215" actId="207"/>
        <pc:sldMkLst>
          <pc:docMk/>
          <pc:sldMk cId="1181488726" sldId="1260"/>
        </pc:sldMkLst>
        <pc:spChg chg="mod">
          <ac:chgData name="Chunping Xu" userId="a5962ba47313b1f5" providerId="LiveId" clId="{7B41C656-444E-476F-BF1E-8A4539D79212}" dt="2021-12-03T00:13:26.729" v="215" actId="207"/>
          <ac:spMkLst>
            <pc:docMk/>
            <pc:sldMk cId="1181488726" sldId="126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41C656-444E-476F-BF1E-8A4539D79212}" dt="2021-12-03T00:13:35.315" v="216" actId="207"/>
        <pc:sldMkLst>
          <pc:docMk/>
          <pc:sldMk cId="4035804766" sldId="1261"/>
        </pc:sldMkLst>
        <pc:spChg chg="mod">
          <ac:chgData name="Chunping Xu" userId="a5962ba47313b1f5" providerId="LiveId" clId="{7B41C656-444E-476F-BF1E-8A4539D79212}" dt="2021-12-03T00:13:35.315" v="216" actId="207"/>
          <ac:spMkLst>
            <pc:docMk/>
            <pc:sldMk cId="4035804766" sldId="1261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986EF223-7138-4778-8849-E53CDDDBDF6A}"/>
    <pc:docChg chg="undo redo custSel addSld delSld modSld sldOrd delMainMaster">
      <pc:chgData name="Chunping Xu" userId="a5962ba47313b1f5" providerId="LiveId" clId="{986EF223-7138-4778-8849-E53CDDDBDF6A}" dt="2021-11-12T15:36:52.191" v="711" actId="948"/>
      <pc:docMkLst>
        <pc:docMk/>
      </pc:docMkLst>
      <pc:sldChg chg="del">
        <pc:chgData name="Chunping Xu" userId="a5962ba47313b1f5" providerId="LiveId" clId="{986EF223-7138-4778-8849-E53CDDDBDF6A}" dt="2021-11-11T22:33:01.370" v="56" actId="47"/>
        <pc:sldMkLst>
          <pc:docMk/>
          <pc:sldMk cId="0" sldId="257"/>
        </pc:sldMkLst>
      </pc:sldChg>
      <pc:sldChg chg="del">
        <pc:chgData name="Chunping Xu" userId="a5962ba47313b1f5" providerId="LiveId" clId="{986EF223-7138-4778-8849-E53CDDDBDF6A}" dt="2021-11-11T22:33:01.370" v="56" actId="47"/>
        <pc:sldMkLst>
          <pc:docMk/>
          <pc:sldMk cId="0" sldId="262"/>
        </pc:sldMkLst>
      </pc:sldChg>
      <pc:sldChg chg="del">
        <pc:chgData name="Chunping Xu" userId="a5962ba47313b1f5" providerId="LiveId" clId="{986EF223-7138-4778-8849-E53CDDDBDF6A}" dt="2021-11-11T22:33:01.370" v="56" actId="47"/>
        <pc:sldMkLst>
          <pc:docMk/>
          <pc:sldMk cId="0" sldId="282"/>
        </pc:sldMkLst>
      </pc:sldChg>
      <pc:sldChg chg="del">
        <pc:chgData name="Chunping Xu" userId="a5962ba47313b1f5" providerId="LiveId" clId="{986EF223-7138-4778-8849-E53CDDDBDF6A}" dt="2021-11-11T22:33:01.370" v="56" actId="47"/>
        <pc:sldMkLst>
          <pc:docMk/>
          <pc:sldMk cId="2306806390" sldId="845"/>
        </pc:sldMkLst>
      </pc:sldChg>
      <pc:sldChg chg="modSp mod">
        <pc:chgData name="Chunping Xu" userId="a5962ba47313b1f5" providerId="LiveId" clId="{986EF223-7138-4778-8849-E53CDDDBDF6A}" dt="2021-11-11T22:31:19.416" v="6" actId="20577"/>
        <pc:sldMkLst>
          <pc:docMk/>
          <pc:sldMk cId="3941184548" sldId="969"/>
        </pc:sldMkLst>
        <pc:spChg chg="mod">
          <ac:chgData name="Chunping Xu" userId="a5962ba47313b1f5" providerId="LiveId" clId="{986EF223-7138-4778-8849-E53CDDDBDF6A}" dt="2021-11-11T22:31:19.416" v="6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986EF223-7138-4778-8849-E53CDDDBDF6A}" dt="2021-11-11T22:48:32.863" v="193"/>
        <pc:sldMkLst>
          <pc:docMk/>
          <pc:sldMk cId="829457335" sldId="1105"/>
        </pc:sldMkLst>
        <pc:spChg chg="mod">
          <ac:chgData name="Chunping Xu" userId="a5962ba47313b1f5" providerId="LiveId" clId="{986EF223-7138-4778-8849-E53CDDDBDF6A}" dt="2021-11-11T22:48:32.863" v="193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986EF223-7138-4778-8849-E53CDDDBDF6A}" dt="2021-11-11T22:50:23.835" v="196"/>
        <pc:sldMkLst>
          <pc:docMk/>
          <pc:sldMk cId="2525696250" sldId="1106"/>
        </pc:sldMkLst>
        <pc:spChg chg="mod">
          <ac:chgData name="Chunping Xu" userId="a5962ba47313b1f5" providerId="LiveId" clId="{986EF223-7138-4778-8849-E53CDDDBDF6A}" dt="2021-11-11T22:50:23.835" v="196"/>
          <ac:spMkLst>
            <pc:docMk/>
            <pc:sldMk cId="2525696250" sldId="1106"/>
            <ac:spMk id="160782" creationId="{BDFD54D5-728E-4DE0-B8CD-BB0D37C84E5C}"/>
          </ac:spMkLst>
        </pc:spChg>
      </pc:sldChg>
      <pc:sldChg chg="del">
        <pc:chgData name="Chunping Xu" userId="a5962ba47313b1f5" providerId="LiveId" clId="{986EF223-7138-4778-8849-E53CDDDBDF6A}" dt="2021-11-11T22:33:01.370" v="56" actId="47"/>
        <pc:sldMkLst>
          <pc:docMk/>
          <pc:sldMk cId="2451078173" sldId="1112"/>
        </pc:sldMkLst>
      </pc:sldChg>
      <pc:sldChg chg="modSp mod">
        <pc:chgData name="Chunping Xu" userId="a5962ba47313b1f5" providerId="LiveId" clId="{986EF223-7138-4778-8849-E53CDDDBDF6A}" dt="2021-11-11T23:52:38.824" v="665" actId="20577"/>
        <pc:sldMkLst>
          <pc:docMk/>
          <pc:sldMk cId="2795687584" sldId="1123"/>
        </pc:sldMkLst>
        <pc:spChg chg="mod">
          <ac:chgData name="Chunping Xu" userId="a5962ba47313b1f5" providerId="LiveId" clId="{986EF223-7138-4778-8849-E53CDDDBDF6A}" dt="2021-11-11T23:52:38.824" v="665" actId="20577"/>
          <ac:spMkLst>
            <pc:docMk/>
            <pc:sldMk cId="2795687584" sldId="1123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986EF223-7138-4778-8849-E53CDDDBDF6A}" dt="2021-11-11T23:52:53.492" v="669" actId="20577"/>
        <pc:sldMkLst>
          <pc:docMk/>
          <pc:sldMk cId="1313773391" sldId="1126"/>
        </pc:sldMkLst>
        <pc:spChg chg="mod">
          <ac:chgData name="Chunping Xu" userId="a5962ba47313b1f5" providerId="LiveId" clId="{986EF223-7138-4778-8849-E53CDDDBDF6A}" dt="2021-11-11T23:52:53.492" v="669" actId="20577"/>
          <ac:spMkLst>
            <pc:docMk/>
            <pc:sldMk cId="1313773391" sldId="112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986EF223-7138-4778-8849-E53CDDDBDF6A}" dt="2021-11-11T22:56:13.051" v="303"/>
        <pc:sldMkLst>
          <pc:docMk/>
          <pc:sldMk cId="776225184" sldId="1127"/>
        </pc:sldMkLst>
        <pc:spChg chg="mod">
          <ac:chgData name="Chunping Xu" userId="a5962ba47313b1f5" providerId="LiveId" clId="{986EF223-7138-4778-8849-E53CDDDBDF6A}" dt="2021-11-11T22:56:13.051" v="303"/>
          <ac:spMkLst>
            <pc:docMk/>
            <pc:sldMk cId="776225184" sldId="112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986EF223-7138-4778-8849-E53CDDDBDF6A}" dt="2021-11-11T22:59:05.204" v="337"/>
        <pc:sldMkLst>
          <pc:docMk/>
          <pc:sldMk cId="1463876300" sldId="1133"/>
        </pc:sldMkLst>
        <pc:spChg chg="mod">
          <ac:chgData name="Chunping Xu" userId="a5962ba47313b1f5" providerId="LiveId" clId="{986EF223-7138-4778-8849-E53CDDDBDF6A}" dt="2021-11-11T22:59:05.204" v="337"/>
          <ac:spMkLst>
            <pc:docMk/>
            <pc:sldMk cId="1463876300" sldId="1133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986EF223-7138-4778-8849-E53CDDDBDF6A}" dt="2021-11-11T23:31:12.743" v="643" actId="20577"/>
        <pc:sldMkLst>
          <pc:docMk/>
          <pc:sldMk cId="2581471721" sldId="1142"/>
        </pc:sldMkLst>
        <pc:spChg chg="mod">
          <ac:chgData name="Chunping Xu" userId="a5962ba47313b1f5" providerId="LiveId" clId="{986EF223-7138-4778-8849-E53CDDDBDF6A}" dt="2021-11-11T23:31:12.743" v="643" actId="20577"/>
          <ac:spMkLst>
            <pc:docMk/>
            <pc:sldMk cId="2581471721" sldId="114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986EF223-7138-4778-8849-E53CDDDBDF6A}" dt="2021-11-11T22:32:25.741" v="55" actId="20577"/>
        <pc:sldMkLst>
          <pc:docMk/>
          <pc:sldMk cId="713607389" sldId="1144"/>
        </pc:sldMkLst>
        <pc:spChg chg="mod">
          <ac:chgData name="Chunping Xu" userId="a5962ba47313b1f5" providerId="LiveId" clId="{986EF223-7138-4778-8849-E53CDDDBDF6A}" dt="2021-11-11T22:32:25.741" v="55" actId="20577"/>
          <ac:spMkLst>
            <pc:docMk/>
            <pc:sldMk cId="713607389" sldId="1144"/>
            <ac:spMk id="160782" creationId="{BDFD54D5-728E-4DE0-B8CD-BB0D37C84E5C}"/>
          </ac:spMkLst>
        </pc:spChg>
      </pc:sldChg>
      <pc:sldChg chg="del">
        <pc:chgData name="Chunping Xu" userId="a5962ba47313b1f5" providerId="LiveId" clId="{986EF223-7138-4778-8849-E53CDDDBDF6A}" dt="2021-11-11T22:33:01.370" v="56" actId="47"/>
        <pc:sldMkLst>
          <pc:docMk/>
          <pc:sldMk cId="3068566068" sldId="1214"/>
        </pc:sldMkLst>
      </pc:sldChg>
      <pc:sldChg chg="del">
        <pc:chgData name="Chunping Xu" userId="a5962ba47313b1f5" providerId="LiveId" clId="{986EF223-7138-4778-8849-E53CDDDBDF6A}" dt="2021-11-11T22:33:01.370" v="56" actId="47"/>
        <pc:sldMkLst>
          <pc:docMk/>
          <pc:sldMk cId="2547651879" sldId="1215"/>
        </pc:sldMkLst>
      </pc:sldChg>
      <pc:sldChg chg="del">
        <pc:chgData name="Chunping Xu" userId="a5962ba47313b1f5" providerId="LiveId" clId="{986EF223-7138-4778-8849-E53CDDDBDF6A}" dt="2021-11-11T22:33:01.370" v="56" actId="47"/>
        <pc:sldMkLst>
          <pc:docMk/>
          <pc:sldMk cId="839520549" sldId="1216"/>
        </pc:sldMkLst>
      </pc:sldChg>
      <pc:sldChg chg="del">
        <pc:chgData name="Chunping Xu" userId="a5962ba47313b1f5" providerId="LiveId" clId="{986EF223-7138-4778-8849-E53CDDDBDF6A}" dt="2021-11-11T22:33:01.370" v="56" actId="47"/>
        <pc:sldMkLst>
          <pc:docMk/>
          <pc:sldMk cId="3958500221" sldId="1217"/>
        </pc:sldMkLst>
      </pc:sldChg>
      <pc:sldChg chg="del">
        <pc:chgData name="Chunping Xu" userId="a5962ba47313b1f5" providerId="LiveId" clId="{986EF223-7138-4778-8849-E53CDDDBDF6A}" dt="2021-11-11T22:33:01.370" v="56" actId="47"/>
        <pc:sldMkLst>
          <pc:docMk/>
          <pc:sldMk cId="3037891279" sldId="1218"/>
        </pc:sldMkLst>
      </pc:sldChg>
      <pc:sldChg chg="del">
        <pc:chgData name="Chunping Xu" userId="a5962ba47313b1f5" providerId="LiveId" clId="{986EF223-7138-4778-8849-E53CDDDBDF6A}" dt="2021-11-11T22:33:01.370" v="56" actId="47"/>
        <pc:sldMkLst>
          <pc:docMk/>
          <pc:sldMk cId="4017000589" sldId="1219"/>
        </pc:sldMkLst>
      </pc:sldChg>
      <pc:sldChg chg="del">
        <pc:chgData name="Chunping Xu" userId="a5962ba47313b1f5" providerId="LiveId" clId="{986EF223-7138-4778-8849-E53CDDDBDF6A}" dt="2021-11-11T22:33:01.370" v="56" actId="47"/>
        <pc:sldMkLst>
          <pc:docMk/>
          <pc:sldMk cId="4089754007" sldId="1226"/>
        </pc:sldMkLst>
      </pc:sldChg>
      <pc:sldChg chg="modSp mod">
        <pc:chgData name="Chunping Xu" userId="a5962ba47313b1f5" providerId="LiveId" clId="{986EF223-7138-4778-8849-E53CDDDBDF6A}" dt="2021-11-11T22:50:38.075" v="199"/>
        <pc:sldMkLst>
          <pc:docMk/>
          <pc:sldMk cId="4117151880" sldId="1227"/>
        </pc:sldMkLst>
        <pc:spChg chg="mod">
          <ac:chgData name="Chunping Xu" userId="a5962ba47313b1f5" providerId="LiveId" clId="{986EF223-7138-4778-8849-E53CDDDBDF6A}" dt="2021-11-11T22:50:38.075" v="199"/>
          <ac:spMkLst>
            <pc:docMk/>
            <pc:sldMk cId="4117151880" sldId="122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986EF223-7138-4778-8849-E53CDDDBDF6A}" dt="2021-11-11T22:56:34.739" v="307" actId="20577"/>
        <pc:sldMkLst>
          <pc:docMk/>
          <pc:sldMk cId="2606221203" sldId="1228"/>
        </pc:sldMkLst>
        <pc:spChg chg="mod">
          <ac:chgData name="Chunping Xu" userId="a5962ba47313b1f5" providerId="LiveId" clId="{986EF223-7138-4778-8849-E53CDDDBDF6A}" dt="2021-11-11T22:56:34.739" v="307" actId="20577"/>
          <ac:spMkLst>
            <pc:docMk/>
            <pc:sldMk cId="2606221203" sldId="122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986EF223-7138-4778-8849-E53CDDDBDF6A}" dt="2021-11-11T23:11:47.662" v="416" actId="20577"/>
        <pc:sldMkLst>
          <pc:docMk/>
          <pc:sldMk cId="3047737732" sldId="1229"/>
        </pc:sldMkLst>
        <pc:spChg chg="mod">
          <ac:chgData name="Chunping Xu" userId="a5962ba47313b1f5" providerId="LiveId" clId="{986EF223-7138-4778-8849-E53CDDDBDF6A}" dt="2021-11-11T23:11:47.662" v="416" actId="20577"/>
          <ac:spMkLst>
            <pc:docMk/>
            <pc:sldMk cId="3047737732" sldId="1229"/>
            <ac:spMk id="160782" creationId="{BDFD54D5-728E-4DE0-B8CD-BB0D37C84E5C}"/>
          </ac:spMkLst>
        </pc:spChg>
      </pc:sldChg>
      <pc:sldChg chg="del">
        <pc:chgData name="Chunping Xu" userId="a5962ba47313b1f5" providerId="LiveId" clId="{986EF223-7138-4778-8849-E53CDDDBDF6A}" dt="2021-11-11T22:55:42.969" v="300" actId="47"/>
        <pc:sldMkLst>
          <pc:docMk/>
          <pc:sldMk cId="3871351652" sldId="1230"/>
        </pc:sldMkLst>
      </pc:sldChg>
      <pc:sldChg chg="modSp add mod">
        <pc:chgData name="Chunping Xu" userId="a5962ba47313b1f5" providerId="LiveId" clId="{986EF223-7138-4778-8849-E53CDDDBDF6A}" dt="2021-11-11T23:53:10.553" v="673" actId="20577"/>
        <pc:sldMkLst>
          <pc:docMk/>
          <pc:sldMk cId="3219081974" sldId="1231"/>
        </pc:sldMkLst>
        <pc:spChg chg="mod">
          <ac:chgData name="Chunping Xu" userId="a5962ba47313b1f5" providerId="LiveId" clId="{986EF223-7138-4778-8849-E53CDDDBDF6A}" dt="2021-11-11T23:53:10.553" v="673" actId="20577"/>
          <ac:spMkLst>
            <pc:docMk/>
            <pc:sldMk cId="3219081974" sldId="1231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986EF223-7138-4778-8849-E53CDDDBDF6A}" dt="2021-11-11T23:32:30.013" v="645"/>
        <pc:sldMkLst>
          <pc:docMk/>
          <pc:sldMk cId="3987845736" sldId="1232"/>
        </pc:sldMkLst>
        <pc:spChg chg="mod">
          <ac:chgData name="Chunping Xu" userId="a5962ba47313b1f5" providerId="LiveId" clId="{986EF223-7138-4778-8849-E53CDDDBDF6A}" dt="2021-11-11T22:53:03.295" v="299" actId="20577"/>
          <ac:spMkLst>
            <pc:docMk/>
            <pc:sldMk cId="3987845736" sldId="123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53:23.218" v="677" actId="20577"/>
        <pc:sldMkLst>
          <pc:docMk/>
          <pc:sldMk cId="1160804450" sldId="1233"/>
        </pc:sldMkLst>
        <pc:spChg chg="mod">
          <ac:chgData name="Chunping Xu" userId="a5962ba47313b1f5" providerId="LiveId" clId="{986EF223-7138-4778-8849-E53CDDDBDF6A}" dt="2021-11-11T23:53:23.218" v="677" actId="20577"/>
          <ac:spMkLst>
            <pc:docMk/>
            <pc:sldMk cId="1160804450" sldId="1233"/>
            <ac:spMk id="160782" creationId="{BDFD54D5-728E-4DE0-B8CD-BB0D37C84E5C}"/>
          </ac:spMkLst>
        </pc:spChg>
      </pc:sldChg>
      <pc:sldChg chg="add del">
        <pc:chgData name="Chunping Xu" userId="a5962ba47313b1f5" providerId="LiveId" clId="{986EF223-7138-4778-8849-E53CDDDBDF6A}" dt="2021-11-11T22:52:22.222" v="267"/>
        <pc:sldMkLst>
          <pc:docMk/>
          <pc:sldMk cId="3728214533" sldId="1233"/>
        </pc:sldMkLst>
      </pc:sldChg>
      <pc:sldChg chg="modSp add mod">
        <pc:chgData name="Chunping Xu" userId="a5962ba47313b1f5" providerId="LiveId" clId="{986EF223-7138-4778-8849-E53CDDDBDF6A}" dt="2021-11-11T23:53:30.402" v="681" actId="20577"/>
        <pc:sldMkLst>
          <pc:docMk/>
          <pc:sldMk cId="2836626294" sldId="1234"/>
        </pc:sldMkLst>
        <pc:spChg chg="mod">
          <ac:chgData name="Chunping Xu" userId="a5962ba47313b1f5" providerId="LiveId" clId="{986EF223-7138-4778-8849-E53CDDDBDF6A}" dt="2021-11-11T23:53:30.402" v="681" actId="20577"/>
          <ac:spMkLst>
            <pc:docMk/>
            <pc:sldMk cId="2836626294" sldId="1234"/>
            <ac:spMk id="160782" creationId="{BDFD54D5-728E-4DE0-B8CD-BB0D37C84E5C}"/>
          </ac:spMkLst>
        </pc:spChg>
      </pc:sldChg>
      <pc:sldChg chg="add del">
        <pc:chgData name="Chunping Xu" userId="a5962ba47313b1f5" providerId="LiveId" clId="{986EF223-7138-4778-8849-E53CDDDBDF6A}" dt="2021-11-11T22:57:33.867" v="318"/>
        <pc:sldMkLst>
          <pc:docMk/>
          <pc:sldMk cId="3947059029" sldId="1234"/>
        </pc:sldMkLst>
      </pc:sldChg>
      <pc:sldChg chg="add del">
        <pc:chgData name="Chunping Xu" userId="a5962ba47313b1f5" providerId="LiveId" clId="{986EF223-7138-4778-8849-E53CDDDBDF6A}" dt="2021-11-11T22:57:28.753" v="317"/>
        <pc:sldMkLst>
          <pc:docMk/>
          <pc:sldMk cId="802578023" sldId="1235"/>
        </pc:sldMkLst>
      </pc:sldChg>
      <pc:sldChg chg="modSp add mod ord">
        <pc:chgData name="Chunping Xu" userId="a5962ba47313b1f5" providerId="LiveId" clId="{986EF223-7138-4778-8849-E53CDDDBDF6A}" dt="2021-11-11T23:53:38.037" v="685" actId="20577"/>
        <pc:sldMkLst>
          <pc:docMk/>
          <pc:sldMk cId="2167384698" sldId="1235"/>
        </pc:sldMkLst>
        <pc:spChg chg="mod">
          <ac:chgData name="Chunping Xu" userId="a5962ba47313b1f5" providerId="LiveId" clId="{986EF223-7138-4778-8849-E53CDDDBDF6A}" dt="2021-11-11T23:53:38.037" v="685" actId="20577"/>
          <ac:spMkLst>
            <pc:docMk/>
            <pc:sldMk cId="2167384698" sldId="123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53:45.629" v="689" actId="20577"/>
        <pc:sldMkLst>
          <pc:docMk/>
          <pc:sldMk cId="3085670055" sldId="1236"/>
        </pc:sldMkLst>
        <pc:spChg chg="mod">
          <ac:chgData name="Chunping Xu" userId="a5962ba47313b1f5" providerId="LiveId" clId="{986EF223-7138-4778-8849-E53CDDDBDF6A}" dt="2021-11-11T23:53:45.629" v="689" actId="20577"/>
          <ac:spMkLst>
            <pc:docMk/>
            <pc:sldMk cId="3085670055" sldId="1236"/>
            <ac:spMk id="160782" creationId="{BDFD54D5-728E-4DE0-B8CD-BB0D37C84E5C}"/>
          </ac:spMkLst>
        </pc:spChg>
      </pc:sldChg>
      <pc:sldChg chg="add del">
        <pc:chgData name="Chunping Xu" userId="a5962ba47313b1f5" providerId="LiveId" clId="{986EF223-7138-4778-8849-E53CDDDBDF6A}" dt="2021-11-11T22:57:27.168" v="316"/>
        <pc:sldMkLst>
          <pc:docMk/>
          <pc:sldMk cId="4210605499" sldId="1236"/>
        </pc:sldMkLst>
      </pc:sldChg>
      <pc:sldChg chg="modSp add del mod ord">
        <pc:chgData name="Chunping Xu" userId="a5962ba47313b1f5" providerId="LiveId" clId="{986EF223-7138-4778-8849-E53CDDDBDF6A}" dt="2021-11-11T23:54:00.775" v="697" actId="20577"/>
        <pc:sldMkLst>
          <pc:docMk/>
          <pc:sldMk cId="275515456" sldId="1237"/>
        </pc:sldMkLst>
        <pc:spChg chg="mod">
          <ac:chgData name="Chunping Xu" userId="a5962ba47313b1f5" providerId="LiveId" clId="{986EF223-7138-4778-8849-E53CDDDBDF6A}" dt="2021-11-11T23:54:00.775" v="697" actId="20577"/>
          <ac:spMkLst>
            <pc:docMk/>
            <pc:sldMk cId="275515456" sldId="1237"/>
            <ac:spMk id="160782" creationId="{BDFD54D5-728E-4DE0-B8CD-BB0D37C84E5C}"/>
          </ac:spMkLst>
        </pc:spChg>
      </pc:sldChg>
      <pc:sldChg chg="add del">
        <pc:chgData name="Chunping Xu" userId="a5962ba47313b1f5" providerId="LiveId" clId="{986EF223-7138-4778-8849-E53CDDDBDF6A}" dt="2021-11-11T22:57:26.710" v="315"/>
        <pc:sldMkLst>
          <pc:docMk/>
          <pc:sldMk cId="4122694104" sldId="1237"/>
        </pc:sldMkLst>
      </pc:sldChg>
      <pc:sldChg chg="add del">
        <pc:chgData name="Chunping Xu" userId="a5962ba47313b1f5" providerId="LiveId" clId="{986EF223-7138-4778-8849-E53CDDDBDF6A}" dt="2021-11-11T23:09:28.082" v="398" actId="47"/>
        <pc:sldMkLst>
          <pc:docMk/>
          <pc:sldMk cId="2133687655" sldId="1238"/>
        </pc:sldMkLst>
      </pc:sldChg>
      <pc:sldChg chg="add del">
        <pc:chgData name="Chunping Xu" userId="a5962ba47313b1f5" providerId="LiveId" clId="{986EF223-7138-4778-8849-E53CDDDBDF6A}" dt="2021-11-11T22:57:26.229" v="314"/>
        <pc:sldMkLst>
          <pc:docMk/>
          <pc:sldMk cId="3694504885" sldId="1238"/>
        </pc:sldMkLst>
      </pc:sldChg>
      <pc:sldChg chg="add del">
        <pc:chgData name="Chunping Xu" userId="a5962ba47313b1f5" providerId="LiveId" clId="{986EF223-7138-4778-8849-E53CDDDBDF6A}" dt="2021-11-11T23:10:26.501" v="405" actId="47"/>
        <pc:sldMkLst>
          <pc:docMk/>
          <pc:sldMk cId="207497974" sldId="1239"/>
        </pc:sldMkLst>
      </pc:sldChg>
      <pc:sldChg chg="modSp add mod">
        <pc:chgData name="Chunping Xu" userId="a5962ba47313b1f5" providerId="LiveId" clId="{986EF223-7138-4778-8849-E53CDDDBDF6A}" dt="2021-11-11T23:02:25.034" v="351"/>
        <pc:sldMkLst>
          <pc:docMk/>
          <pc:sldMk cId="3461772541" sldId="1240"/>
        </pc:sldMkLst>
        <pc:spChg chg="mod">
          <ac:chgData name="Chunping Xu" userId="a5962ba47313b1f5" providerId="LiveId" clId="{986EF223-7138-4778-8849-E53CDDDBDF6A}" dt="2021-11-11T23:02:25.034" v="351"/>
          <ac:spMkLst>
            <pc:docMk/>
            <pc:sldMk cId="3461772541" sldId="124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02:41.395" v="354"/>
        <pc:sldMkLst>
          <pc:docMk/>
          <pc:sldMk cId="4154713289" sldId="1241"/>
        </pc:sldMkLst>
        <pc:spChg chg="mod">
          <ac:chgData name="Chunping Xu" userId="a5962ba47313b1f5" providerId="LiveId" clId="{986EF223-7138-4778-8849-E53CDDDBDF6A}" dt="2021-11-11T23:02:41.395" v="354"/>
          <ac:spMkLst>
            <pc:docMk/>
            <pc:sldMk cId="4154713289" sldId="124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04:28.752" v="364"/>
        <pc:sldMkLst>
          <pc:docMk/>
          <pc:sldMk cId="57388111" sldId="1242"/>
        </pc:sldMkLst>
        <pc:spChg chg="mod">
          <ac:chgData name="Chunping Xu" userId="a5962ba47313b1f5" providerId="LiveId" clId="{986EF223-7138-4778-8849-E53CDDDBDF6A}" dt="2021-11-11T23:04:28.752" v="364"/>
          <ac:spMkLst>
            <pc:docMk/>
            <pc:sldMk cId="57388111" sldId="124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06:02.096" v="372"/>
        <pc:sldMkLst>
          <pc:docMk/>
          <pc:sldMk cId="811322738" sldId="1243"/>
        </pc:sldMkLst>
        <pc:spChg chg="mod">
          <ac:chgData name="Chunping Xu" userId="a5962ba47313b1f5" providerId="LiveId" clId="{986EF223-7138-4778-8849-E53CDDDBDF6A}" dt="2021-11-11T23:06:02.096" v="372"/>
          <ac:spMkLst>
            <pc:docMk/>
            <pc:sldMk cId="811322738" sldId="124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17:52.601" v="453" actId="207"/>
        <pc:sldMkLst>
          <pc:docMk/>
          <pc:sldMk cId="330758406" sldId="1244"/>
        </pc:sldMkLst>
        <pc:spChg chg="mod">
          <ac:chgData name="Chunping Xu" userId="a5962ba47313b1f5" providerId="LiveId" clId="{986EF223-7138-4778-8849-E53CDDDBDF6A}" dt="2021-11-11T23:17:52.601" v="453" actId="207"/>
          <ac:spMkLst>
            <pc:docMk/>
            <pc:sldMk cId="330758406" sldId="124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11:00.115" v="408"/>
        <pc:sldMkLst>
          <pc:docMk/>
          <pc:sldMk cId="972962658" sldId="1245"/>
        </pc:sldMkLst>
        <pc:spChg chg="mod">
          <ac:chgData name="Chunping Xu" userId="a5962ba47313b1f5" providerId="LiveId" clId="{986EF223-7138-4778-8849-E53CDDDBDF6A}" dt="2021-11-11T23:11:00.115" v="408"/>
          <ac:spMkLst>
            <pc:docMk/>
            <pc:sldMk cId="972962658" sldId="124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00:02.214" v="341"/>
        <pc:sldMkLst>
          <pc:docMk/>
          <pc:sldMk cId="1533105656" sldId="1246"/>
        </pc:sldMkLst>
        <pc:spChg chg="mod">
          <ac:chgData name="Chunping Xu" userId="a5962ba47313b1f5" providerId="LiveId" clId="{986EF223-7138-4778-8849-E53CDDDBDF6A}" dt="2021-11-11T23:00:02.214" v="341"/>
          <ac:spMkLst>
            <pc:docMk/>
            <pc:sldMk cId="1533105656" sldId="124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53:53.168" v="693" actId="20577"/>
        <pc:sldMkLst>
          <pc:docMk/>
          <pc:sldMk cId="1507918893" sldId="1247"/>
        </pc:sldMkLst>
        <pc:spChg chg="mod">
          <ac:chgData name="Chunping Xu" userId="a5962ba47313b1f5" providerId="LiveId" clId="{986EF223-7138-4778-8849-E53CDDDBDF6A}" dt="2021-11-11T23:53:53.168" v="693" actId="20577"/>
          <ac:spMkLst>
            <pc:docMk/>
            <pc:sldMk cId="1507918893" sldId="1247"/>
            <ac:spMk id="160782" creationId="{BDFD54D5-728E-4DE0-B8CD-BB0D37C84E5C}"/>
          </ac:spMkLst>
        </pc:spChg>
      </pc:sldChg>
      <pc:sldChg chg="add del">
        <pc:chgData name="Chunping Xu" userId="a5962ba47313b1f5" providerId="LiveId" clId="{986EF223-7138-4778-8849-E53CDDDBDF6A}" dt="2021-11-11T23:08:55.339" v="395" actId="47"/>
        <pc:sldMkLst>
          <pc:docMk/>
          <pc:sldMk cId="4235502958" sldId="1248"/>
        </pc:sldMkLst>
      </pc:sldChg>
      <pc:sldChg chg="modSp add mod">
        <pc:chgData name="Chunping Xu" userId="a5962ba47313b1f5" providerId="LiveId" clId="{986EF223-7138-4778-8849-E53CDDDBDF6A}" dt="2021-11-11T23:54:08.488" v="701" actId="20577"/>
        <pc:sldMkLst>
          <pc:docMk/>
          <pc:sldMk cId="2546805036" sldId="1249"/>
        </pc:sldMkLst>
        <pc:spChg chg="mod">
          <ac:chgData name="Chunping Xu" userId="a5962ba47313b1f5" providerId="LiveId" clId="{986EF223-7138-4778-8849-E53CDDDBDF6A}" dt="2021-11-11T23:54:08.488" v="701" actId="20577"/>
          <ac:spMkLst>
            <pc:docMk/>
            <pc:sldMk cId="2546805036" sldId="124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08:27.331" v="392"/>
        <pc:sldMkLst>
          <pc:docMk/>
          <pc:sldMk cId="2873213252" sldId="1250"/>
        </pc:sldMkLst>
        <pc:spChg chg="mod">
          <ac:chgData name="Chunping Xu" userId="a5962ba47313b1f5" providerId="LiveId" clId="{986EF223-7138-4778-8849-E53CDDDBDF6A}" dt="2021-11-11T23:08:27.331" v="392"/>
          <ac:spMkLst>
            <pc:docMk/>
            <pc:sldMk cId="2873213252" sldId="125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12:17.468" v="420"/>
        <pc:sldMkLst>
          <pc:docMk/>
          <pc:sldMk cId="3168659367" sldId="1251"/>
        </pc:sldMkLst>
        <pc:spChg chg="mod">
          <ac:chgData name="Chunping Xu" userId="a5962ba47313b1f5" providerId="LiveId" clId="{986EF223-7138-4778-8849-E53CDDDBDF6A}" dt="2021-11-11T23:12:17.468" v="420"/>
          <ac:spMkLst>
            <pc:docMk/>
            <pc:sldMk cId="3168659367" sldId="125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18:24.108" v="467" actId="207"/>
        <pc:sldMkLst>
          <pc:docMk/>
          <pc:sldMk cId="2751855701" sldId="1252"/>
        </pc:sldMkLst>
        <pc:spChg chg="mod">
          <ac:chgData name="Chunping Xu" userId="a5962ba47313b1f5" providerId="LiveId" clId="{986EF223-7138-4778-8849-E53CDDDBDF6A}" dt="2021-11-11T23:18:24.108" v="467" actId="207"/>
          <ac:spMkLst>
            <pc:docMk/>
            <pc:sldMk cId="2751855701" sldId="1252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986EF223-7138-4778-8849-E53CDDDBDF6A}" dt="2021-11-11T23:18:14.140" v="466" actId="20577"/>
        <pc:sldMkLst>
          <pc:docMk/>
          <pc:sldMk cId="257113977" sldId="1253"/>
        </pc:sldMkLst>
        <pc:spChg chg="mod">
          <ac:chgData name="Chunping Xu" userId="a5962ba47313b1f5" providerId="LiveId" clId="{986EF223-7138-4778-8849-E53CDDDBDF6A}" dt="2021-11-11T23:18:14.140" v="466" actId="20577"/>
          <ac:spMkLst>
            <pc:docMk/>
            <pc:sldMk cId="257113977" sldId="125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2T15:36:52.191" v="711" actId="948"/>
        <pc:sldMkLst>
          <pc:docMk/>
          <pc:sldMk cId="2733800179" sldId="1254"/>
        </pc:sldMkLst>
        <pc:spChg chg="mod">
          <ac:chgData name="Chunping Xu" userId="a5962ba47313b1f5" providerId="LiveId" clId="{986EF223-7138-4778-8849-E53CDDDBDF6A}" dt="2021-11-12T15:36:52.191" v="711" actId="948"/>
          <ac:spMkLst>
            <pc:docMk/>
            <pc:sldMk cId="2733800179" sldId="1254"/>
            <ac:spMk id="160782" creationId="{BDFD54D5-728E-4DE0-B8CD-BB0D37C84E5C}"/>
          </ac:spMkLst>
        </pc:spChg>
      </pc:sldChg>
      <pc:sldMasterChg chg="del delSldLayout">
        <pc:chgData name="Chunping Xu" userId="a5962ba47313b1f5" providerId="LiveId" clId="{986EF223-7138-4778-8849-E53CDDDBDF6A}" dt="2021-11-11T22:55:42.969" v="300" actId="47"/>
        <pc:sldMasterMkLst>
          <pc:docMk/>
          <pc:sldMasterMk cId="2040590751" sldId="2147483691"/>
        </pc:sldMasterMkLst>
        <pc:sldLayoutChg chg="del">
          <pc:chgData name="Chunping Xu" userId="a5962ba47313b1f5" providerId="LiveId" clId="{986EF223-7138-4778-8849-E53CDDDBDF6A}" dt="2021-11-11T22:55:42.969" v="300" actId="47"/>
          <pc:sldLayoutMkLst>
            <pc:docMk/>
            <pc:sldMasterMk cId="2040590751" sldId="2147483691"/>
            <pc:sldLayoutMk cId="2682291184" sldId="2147483692"/>
          </pc:sldLayoutMkLst>
        </pc:sldLayoutChg>
        <pc:sldLayoutChg chg="del">
          <pc:chgData name="Chunping Xu" userId="a5962ba47313b1f5" providerId="LiveId" clId="{986EF223-7138-4778-8849-E53CDDDBDF6A}" dt="2021-11-11T22:55:42.969" v="300" actId="47"/>
          <pc:sldLayoutMkLst>
            <pc:docMk/>
            <pc:sldMasterMk cId="2040590751" sldId="2147483691"/>
            <pc:sldLayoutMk cId="3566884125" sldId="2147483693"/>
          </pc:sldLayoutMkLst>
        </pc:sldLayoutChg>
        <pc:sldLayoutChg chg="del">
          <pc:chgData name="Chunping Xu" userId="a5962ba47313b1f5" providerId="LiveId" clId="{986EF223-7138-4778-8849-E53CDDDBDF6A}" dt="2021-11-11T22:55:42.969" v="300" actId="47"/>
          <pc:sldLayoutMkLst>
            <pc:docMk/>
            <pc:sldMasterMk cId="2040590751" sldId="2147483691"/>
            <pc:sldLayoutMk cId="1664139524" sldId="2147483694"/>
          </pc:sldLayoutMkLst>
        </pc:sldLayoutChg>
        <pc:sldLayoutChg chg="del">
          <pc:chgData name="Chunping Xu" userId="a5962ba47313b1f5" providerId="LiveId" clId="{986EF223-7138-4778-8849-E53CDDDBDF6A}" dt="2021-11-11T22:55:42.969" v="300" actId="47"/>
          <pc:sldLayoutMkLst>
            <pc:docMk/>
            <pc:sldMasterMk cId="2040590751" sldId="2147483691"/>
            <pc:sldLayoutMk cId="662915143" sldId="2147483695"/>
          </pc:sldLayoutMkLst>
        </pc:sldLayoutChg>
        <pc:sldLayoutChg chg="del">
          <pc:chgData name="Chunping Xu" userId="a5962ba47313b1f5" providerId="LiveId" clId="{986EF223-7138-4778-8849-E53CDDDBDF6A}" dt="2021-11-11T22:55:42.969" v="300" actId="47"/>
          <pc:sldLayoutMkLst>
            <pc:docMk/>
            <pc:sldMasterMk cId="2040590751" sldId="2147483691"/>
            <pc:sldLayoutMk cId="3625476546" sldId="2147483696"/>
          </pc:sldLayoutMkLst>
        </pc:sldLayoutChg>
        <pc:sldLayoutChg chg="del">
          <pc:chgData name="Chunping Xu" userId="a5962ba47313b1f5" providerId="LiveId" clId="{986EF223-7138-4778-8849-E53CDDDBDF6A}" dt="2021-11-11T22:55:42.969" v="300" actId="47"/>
          <pc:sldLayoutMkLst>
            <pc:docMk/>
            <pc:sldMasterMk cId="2040590751" sldId="2147483691"/>
            <pc:sldLayoutMk cId="701584242" sldId="2147483697"/>
          </pc:sldLayoutMkLst>
        </pc:sldLayoutChg>
        <pc:sldLayoutChg chg="del">
          <pc:chgData name="Chunping Xu" userId="a5962ba47313b1f5" providerId="LiveId" clId="{986EF223-7138-4778-8849-E53CDDDBDF6A}" dt="2021-11-11T22:55:42.969" v="300" actId="47"/>
          <pc:sldLayoutMkLst>
            <pc:docMk/>
            <pc:sldMasterMk cId="2040590751" sldId="2147483691"/>
            <pc:sldLayoutMk cId="3513117205" sldId="2147483698"/>
          </pc:sldLayoutMkLst>
        </pc:sldLayoutChg>
        <pc:sldLayoutChg chg="del">
          <pc:chgData name="Chunping Xu" userId="a5962ba47313b1f5" providerId="LiveId" clId="{986EF223-7138-4778-8849-E53CDDDBDF6A}" dt="2021-11-11T22:55:42.969" v="300" actId="47"/>
          <pc:sldLayoutMkLst>
            <pc:docMk/>
            <pc:sldMasterMk cId="2040590751" sldId="2147483691"/>
            <pc:sldLayoutMk cId="1667081760" sldId="2147483699"/>
          </pc:sldLayoutMkLst>
        </pc:sldLayoutChg>
        <pc:sldLayoutChg chg="del">
          <pc:chgData name="Chunping Xu" userId="a5962ba47313b1f5" providerId="LiveId" clId="{986EF223-7138-4778-8849-E53CDDDBDF6A}" dt="2021-11-11T22:55:42.969" v="300" actId="47"/>
          <pc:sldLayoutMkLst>
            <pc:docMk/>
            <pc:sldMasterMk cId="2040590751" sldId="2147483691"/>
            <pc:sldLayoutMk cId="941769467" sldId="2147483700"/>
          </pc:sldLayoutMkLst>
        </pc:sldLayoutChg>
        <pc:sldLayoutChg chg="del">
          <pc:chgData name="Chunping Xu" userId="a5962ba47313b1f5" providerId="LiveId" clId="{986EF223-7138-4778-8849-E53CDDDBDF6A}" dt="2021-11-11T22:55:42.969" v="300" actId="47"/>
          <pc:sldLayoutMkLst>
            <pc:docMk/>
            <pc:sldMasterMk cId="2040590751" sldId="2147483691"/>
            <pc:sldLayoutMk cId="774598337" sldId="2147483701"/>
          </pc:sldLayoutMkLst>
        </pc:sldLayoutChg>
        <pc:sldLayoutChg chg="del">
          <pc:chgData name="Chunping Xu" userId="a5962ba47313b1f5" providerId="LiveId" clId="{986EF223-7138-4778-8849-E53CDDDBDF6A}" dt="2021-11-11T22:55:42.969" v="300" actId="47"/>
          <pc:sldLayoutMkLst>
            <pc:docMk/>
            <pc:sldMasterMk cId="2040590751" sldId="2147483691"/>
            <pc:sldLayoutMk cId="1818874989" sldId="214748370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哥林多前书</a:t>
            </a: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第三课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2021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年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  </a:t>
            </a: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91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引言			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1:9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一、关于纷争结党的问题				</a:t>
            </a:r>
            <a:r>
              <a:rPr lang="en-US" altLang="zh-CN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</a:t>
            </a: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4:21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二、关于淫乱的问题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三、关于信徒彼此告状的问题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四、关于婚姻的问题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五、关于祭偶像食物的问题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六、关于使徒权利的问题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七、关于参加鬼宴的问题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八、关于聚会妇女蒙头的问题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11:16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九、关于圣餐秩序的问题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11:17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11:34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十、关于圣灵恩赐的问题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十一、关于复活的问题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十二、关于金钱奉献与管理的问题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16:4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（参林后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			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16:5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16:24 </a:t>
            </a:r>
          </a:p>
        </p:txBody>
      </p:sp>
    </p:spTree>
    <p:extLst>
      <p:ext uri="{BB962C8B-B14F-4D97-AF65-F5344CB8AC3E}">
        <p14:creationId xmlns:p14="http://schemas.microsoft.com/office/powerpoint/2010/main" val="2795687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688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一、关于纷争结党的问题	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4:21</a:t>
            </a:r>
          </a:p>
          <a:p>
            <a:pPr marL="176212" lvl="1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、问题的提出。（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1:10-1:12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76212" lvl="1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、不可纷争结党的原因。（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1:13-1:17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76212" lvl="1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、避免在教会中纷争结党的要素。（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1:18-4:21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）信徒要努力作一个属灵的智慧人。（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1:18-2:16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）信徒要正确认识使徒的身份。（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3:1-4:21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081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）信徒纷争结党是因为灵里没有成长。（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3:1-3:4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829457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弟兄们，我从前对你们说话，不能把你们当作属灵的，只得把你们当作属肉体，在基督里为婴孩的。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我是用奶喂你们，没有用饭喂你们。那时你们不能吃，就是如今还是不能。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你们仍是属肉体的，因为在你们中间有嫉妒、纷争，这岂不是属乎肉体、照着世人的样子行吗？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有说：「我是属保罗的」；有说：「我是属亚波罗的。」这岂不是你们和世人一样吗？</a:t>
            </a:r>
          </a:p>
        </p:txBody>
      </p:sp>
    </p:spTree>
    <p:extLst>
      <p:ext uri="{BB962C8B-B14F-4D97-AF65-F5344CB8AC3E}">
        <p14:creationId xmlns:p14="http://schemas.microsoft.com/office/powerpoint/2010/main" val="2525696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9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希伯来书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看你们学习的工夫，本该作师傅，谁知还得有人将上帝圣言小学的开端另教导你们，并且成了那必须吃奶、不能吃干粮的人。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凡只能吃奶的都不熟练仁义的道理，因为他是婴孩；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惟独长大成人的才能吃干粮；他们的心窍习练得通达，就能分辨好歹了。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所以，我们应当离开基督道理的开端，竭力进到完全的地步，不必再立根基，就如那懊悔死行、信靠上帝、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各样洗礼、按手之礼、死人复活，以及永远审判各等教训。</a:t>
            </a:r>
          </a:p>
        </p:txBody>
      </p:sp>
    </p:spTree>
    <p:extLst>
      <p:ext uri="{BB962C8B-B14F-4D97-AF65-F5344CB8AC3E}">
        <p14:creationId xmlns:p14="http://schemas.microsoft.com/office/powerpoint/2010/main" val="3987845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）信徒纷争结党是因为灵里没有成长。（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3:1-3:4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）使徒都是主的执事，身份相同分工不同。（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3:5-3:9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1083947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亚波罗算甚么？保罗算甚么？无非是执事，照主所赐给他们各人的，引导你们相信。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我栽种了，亚波罗浇灌了，惟有上帝叫他生长。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可见栽种的，算不得甚么，浇灌的，也算不得甚么；只在那叫他生长的上帝。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栽种的和浇灌的，都是一样，但将来各人要照自己的工夫得自己的赏赐。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因为我们是与上帝同工的；你们是上帝所耕种的田地，所建造的房屋。</a:t>
            </a:r>
          </a:p>
        </p:txBody>
      </p:sp>
    </p:spTree>
    <p:extLst>
      <p:ext uri="{BB962C8B-B14F-4D97-AF65-F5344CB8AC3E}">
        <p14:creationId xmlns:p14="http://schemas.microsoft.com/office/powerpoint/2010/main" val="776225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）信徒纷争结党是因为灵里没有成长。（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3:1-3:4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）使徒都是主的执事，身份相同分工不同。（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3:5-3:9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）各人都要在教会中谨慎建造自己的工程。（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3:10-3:15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797084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我照上帝所给我的恩，好像一个聪明的工头，立好了根基，有别人在上面建造；只是各人要谨慎怎样在上面建造。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因为那已经立好的根基就是耶稣基督，此外没有人能立别的根基。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若有人用金、银、宝石</a:t>
            </a:r>
            <a:r>
              <a:rPr lang="zh-CN" altLang="en-US" sz="3600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、草木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zh-CN" altLang="en-US" sz="3600" b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禾秸在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这根基上建造，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各人的工程必然显露，因为那日子要将它表明出来，有火发现；这火要试验各人的工程怎样。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人在那根基上所建造的工程若存得住，他就要得赏赐。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人的工程若被烧了，他就要受亏损，自己却要得救；虽然得救，乃像从火里经过的一样。</a:t>
            </a:r>
          </a:p>
        </p:txBody>
      </p:sp>
    </p:spTree>
    <p:extLst>
      <p:ext uri="{BB962C8B-B14F-4D97-AF65-F5344CB8AC3E}">
        <p14:creationId xmlns:p14="http://schemas.microsoft.com/office/powerpoint/2010/main" val="2606221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）信徒纷争结党是因为灵里没有成长。（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3:1-3:4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）使徒都是主的执事，身份相同分工不同。（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3:5-3:9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）各人都要在教会中谨慎建造自己的工程。（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3:10-3:15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）要作帮助教会合一的真智慧人；因纷争结党而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破坏教会、绊倒信徒的人有祸了。（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3:16-3:23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073024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57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岂不知你们是上帝的殿，上帝的灵住在你们里头吗？</a:t>
            </a: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若有人毁坏上帝的殿，上帝必要毁坏那人；因为上帝的殿是圣的，这殿就是你们。</a:t>
            </a: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人不可自欺。你们中间若有人在这世界自以为有智慧，倒不如变作愚拙，好成为有智慧的。</a:t>
            </a: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因这世界的智慧，在上帝看是愚拙。如经上记着说：「主叫有智慧的，中了自己的诡计」；</a:t>
            </a: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又说：「主知道智慧人的意念是虚妄的。」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endParaRPr lang="zh-CN" altLang="en-US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804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10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所以无论谁，都不可拿人夸口，因为万有全是你们的。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或保罗，或亚波罗，或矶法，或世界，或生，或死，或现今的事，或将来的事，全是你们的；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并且你们是属基督的，基督又是属上帝的。</a:t>
            </a:r>
          </a:p>
        </p:txBody>
      </p:sp>
    </p:spTree>
    <p:extLst>
      <p:ext uri="{BB962C8B-B14F-4D97-AF65-F5344CB8AC3E}">
        <p14:creationId xmlns:p14="http://schemas.microsoft.com/office/powerpoint/2010/main" val="4117151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）信徒纷争结党是因为灵里没有成长。（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3:1-3:4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）使徒都是主的执事，身份相同分工不同。（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3:5-3:9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）各人都要在教会中谨慎建造自己的工程。（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3:10-3:15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）要作帮助教会合一的真智慧人；因纷争结党而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破坏教会、绊倒信徒的人有祸了。（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3:16-3:23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）不要论断使徒，作最后判断的乃是主。（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4:1-4:5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769187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人应当以我们为基督的执事，为上帝奥秘事的管家。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所求于管家的，是要他有忠心。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我被你们论断，或被别人论断，我都以为极小的事；连我自己也不论断自己。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我虽不觉得自己有错，却也不能因此得以称义；但判断我的乃是主。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所以，时候未到，甚么都不要论断，只等主来，他要照出暗中的隐情，显明人心的意念。那时，各人要从上帝那里得着称赞。</a:t>
            </a:r>
          </a:p>
        </p:txBody>
      </p:sp>
    </p:spTree>
    <p:extLst>
      <p:ext uri="{BB962C8B-B14F-4D97-AF65-F5344CB8AC3E}">
        <p14:creationId xmlns:p14="http://schemas.microsoft.com/office/powerpoint/2010/main" val="14638763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647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马太福音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你们不要论断人，免得你们被论断。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因为你们怎样论断人，也必怎样被论断；你们用甚么量器量给人，也必用甚么量器量给你们。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为甚么看见你弟兄眼中有刺，却不想自己眼中有梁木呢？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你自己眼中有梁木，怎能对你弟兄说：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『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容我去掉你眼中的刺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』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呢？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你这假冒为善的人！先去掉自己眼中的梁木，然后才能看得清楚，去掉你弟兄眼中的刺。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不要把圣物给狗，也不要把你们的珍珠丢在猪前，恐怕它践踏了珍珠，转过来咬你们。</a:t>
            </a:r>
          </a:p>
        </p:txBody>
      </p:sp>
    </p:spTree>
    <p:extLst>
      <p:ext uri="{BB962C8B-B14F-4D97-AF65-F5344CB8AC3E}">
        <p14:creationId xmlns:p14="http://schemas.microsoft.com/office/powerpoint/2010/main" val="15331056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）信徒纷争结党是因为灵里没有成长。（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3:1-3:4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）使徒都是主的执事，身份相同分工不同。（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3:5-3:9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）各人都要在教会中谨慎建造自己的工程。（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3:10-3:15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）要作帮助教会合一的真智慧人；因纷争结党而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破坏教会、绊倒信徒的人有祸了。（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3:16-3:23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）不要论断使徒，作最后判断的乃是主。（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4:1-4:5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）不要自高自大，贵重这个，轻看那个。（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4:6-4:8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5723628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弟兄们，我为你们的缘故，拿这些事转比自己和亚波罗，叫你们效法我们不可过于圣经所记，免得你们自高自大，贵重这个，轻看那个。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使你与人不同的是谁呢？你有甚么不是领受的呢？若是领受的，为何自夸，彷佛不是领受的呢？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你们已经饱足了！已经丰富了！不用我们，自己就作王了！我愿意你们果真作王，叫我们也得与你们一同作王。</a:t>
            </a:r>
          </a:p>
        </p:txBody>
      </p:sp>
    </p:spTree>
    <p:extLst>
      <p:ext uri="{BB962C8B-B14F-4D97-AF65-F5344CB8AC3E}">
        <p14:creationId xmlns:p14="http://schemas.microsoft.com/office/powerpoint/2010/main" val="34617725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309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）信徒纷争结党是因为灵里没有成长。（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3:1-3:4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）使徒都是主的执事，身份相同分工不同。（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3:5-3:9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）各人都要在教会中谨慎建造自己的工程。（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3:10-3:15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）要作帮助教会合一的真智慧人；因纷争结党而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破坏教会、绊倒信徒的人有祸了。（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3:16-3:23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）不要论断使徒，作最后判断的乃是主。（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4:1-4:5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）不要自高自大，贵重这个，轻看那个。（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4:6-4:8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）要效法使徒，但不可过于圣经所记；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当效法使徒在主里的谦卑和忠心。（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4:9-4:16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11814887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我想上帝把我们使徒明明列在末后，好像定死罪的囚犯；因为我们成了一台戏，给世人和天使观看。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我们为基督的缘故算是愚拙的，你们在基督里倒是聪明的；我们软弱，你们倒强壮；你们有荣耀，我们倒被藐视。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直到如今，我们还是又饥又渴，又赤身露体，又挨打，又没有一定的住处，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并且劳苦，亲手做工。被人咒骂，我们就祝福；被人逼迫，我们就忍受；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被人毁谤，我们就善劝。直到如今，人还把我们看作世界上的污秽，万物中的渣滓。</a:t>
            </a:r>
          </a:p>
        </p:txBody>
      </p:sp>
    </p:spTree>
    <p:extLst>
      <p:ext uri="{BB962C8B-B14F-4D97-AF65-F5344CB8AC3E}">
        <p14:creationId xmlns:p14="http://schemas.microsoft.com/office/powerpoint/2010/main" val="41547132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293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我写这话，不是叫你们羞愧，乃是警戒你们，好像我所亲爱的儿女一样。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你们学基督的，师傅虽有一万，为父的却是不多，因我在基督耶稣里用福音生了你们。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所以，我求你们效法我。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你们该效法我，像我效法基督一样。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88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017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）信徒纷争结党是因为灵里没有成长。（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3:1-3:4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）使徒都是主的执事，身份相同分工不同。（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3:5-3:9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）各人都要在教会中谨慎建造自己的工程。（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3:10-3:15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）要作帮助教会合一的真智慧人；因纷争结党而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破坏教会、绊倒信徒的人有祸了。（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3:16-3:23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）不要论断使徒，作最后判断的乃是主。（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4:1-4:5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）不要自高自大，贵重这个，轻看那个。（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4:6-4:8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）要效法使徒，但不可过于圣经所记；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当效法使徒在主里的谦卑和忠心。（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4:9-4:16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）再次警戒自高自大之人，要悔改。（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4:17-4:21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40358047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因此我已打发提摩太到你们那里去。他在主里面，是我所亲爱、有忠心的儿子。他必提醒你们，记念我在基督里怎样行事，在各处各教会中怎样教导人。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有些人自高自大，以为我不到你们那里去；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然而，主若许我，我必快到你们那里去，并且我所要知道的，不是那些自高自大之人的言语，乃是他们的权能。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因为上帝的国不在乎言语，乃在乎权能。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你们愿意怎么样呢？是愿意我带着刑杖到你们那里去呢？还是要我存慈爱温柔的心呢？</a:t>
            </a:r>
          </a:p>
        </p:txBody>
      </p:sp>
    </p:spTree>
    <p:extLst>
      <p:ext uri="{BB962C8B-B14F-4D97-AF65-F5344CB8AC3E}">
        <p14:creationId xmlns:p14="http://schemas.microsoft.com/office/powerpoint/2010/main" val="28732132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弟兄们，从前我到你们那里去，并没有用高言大智对你们宣传上帝的奥秘。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因为我曾定了主意，在你们中间不知道别的，只知道耶稣基督并他钉十字架。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我在你们那里，又软弱，又惧怕又甚战兢。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我说的话、讲的道，不是用智慧委婉的言语，乃是用圣灵和大能的明证，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叫你们的信不在乎人的智慧，只在乎上帝的大能。</a:t>
            </a:r>
          </a:p>
        </p:txBody>
      </p:sp>
    </p:spTree>
    <p:extLst>
      <p:ext uri="{BB962C8B-B14F-4D97-AF65-F5344CB8AC3E}">
        <p14:creationId xmlns:p14="http://schemas.microsoft.com/office/powerpoint/2010/main" val="8113227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罗马书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所以，弟兄们，我以上帝的慈悲劝你们，将身体献上，当作活祭，是圣洁的，是上帝所喜悦的；你们如此事奉乃是理所当然的。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不要效法这个世界，只要心意更新而变化，叫你们察验何为上帝的善良、纯全、可喜悦的旨意。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我凭着所赐我的恩对你们各人说：不要看自己过于所当看的；要照着上帝所分给各人信心的大小，看得合乎中道。 </a:t>
            </a:r>
          </a:p>
        </p:txBody>
      </p:sp>
    </p:spTree>
    <p:extLst>
      <p:ext uri="{BB962C8B-B14F-4D97-AF65-F5344CB8AC3E}">
        <p14:creationId xmlns:p14="http://schemas.microsoft.com/office/powerpoint/2010/main" val="3307584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022282" cy="544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讨论：</a:t>
            </a:r>
            <a:endParaRPr lang="en-US" altLang="zh-CN" sz="1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、在教会（大工程）、个人生命（小工程）的建造中，我在用怎样的材料在建造？届时能通过火的试验仍能存留吗？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、在三谷的历史中，有出现过因纷争结党（或者不合一）而导致绊倒信徒的事吗？对今天的三谷，我们能吸取到怎样的教训，以免重蹈覆辙？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、我们应该如何正确看待历史上的使徒和今天的教会领袖？教会领袖又该如何正确看待自己？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47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日） ：预读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哥林多前书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》5-6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10601</TotalTime>
  <Words>3294</Words>
  <Application>Microsoft Office PowerPoint</Application>
  <PresentationFormat>Widescreen</PresentationFormat>
  <Paragraphs>141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SimSun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Chunping Xu</cp:lastModifiedBy>
  <cp:revision>2</cp:revision>
  <dcterms:created xsi:type="dcterms:W3CDTF">2020-11-05T21:27:14Z</dcterms:created>
  <dcterms:modified xsi:type="dcterms:W3CDTF">2021-12-03T18:55:23Z</dcterms:modified>
</cp:coreProperties>
</file>